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/>
              <a:t>TEMA </a:t>
            </a:r>
            <a:r>
              <a:rPr lang="es-CL" smtClean="0"/>
              <a:t>8</a:t>
            </a:r>
            <a:endParaRPr lang="es-ES" dirty="0"/>
          </a:p>
        </p:txBody>
      </p:sp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DANIEL BORDIGNON</a:t>
            </a:r>
          </a:p>
          <a:p>
            <a:r>
              <a:rPr lang="es-CL" dirty="0" smtClean="0"/>
              <a:t>CELULAR: +56962523061</a:t>
            </a:r>
          </a:p>
          <a:p>
            <a:r>
              <a:rPr lang="es-CL" dirty="0" smtClean="0"/>
              <a:t>CORREO: dbordignon@ingecontchile.cl </a:t>
            </a:r>
            <a:endParaRPr lang="es-CL" dirty="0"/>
          </a:p>
          <a:p>
            <a:r>
              <a:rPr lang="es-CL" dirty="0" smtClean="0"/>
              <a:t>http://www.ingecontchile.cl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281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3356992"/>
            <a:ext cx="7756263" cy="1054250"/>
          </a:xfrm>
        </p:spPr>
        <p:txBody>
          <a:bodyPr/>
          <a:lstStyle/>
          <a:p>
            <a:r>
              <a:rPr lang="es-ES" dirty="0" smtClean="0"/>
              <a:t>Lección 8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8291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8169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257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257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257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257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2577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</TotalTime>
  <Words>16</Words>
  <Application>Microsoft Office PowerPoint</Application>
  <PresentationFormat>Presentación en pantalla (4:3)</PresentationFormat>
  <Paragraphs>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Cartoné</vt:lpstr>
      <vt:lpstr>TEMA 8</vt:lpstr>
      <vt:lpstr>Lección 8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7</dc:title>
  <dc:creator>Pcfull</dc:creator>
  <cp:lastModifiedBy>DAYEL2019</cp:lastModifiedBy>
  <cp:revision>7</cp:revision>
  <dcterms:created xsi:type="dcterms:W3CDTF">2019-11-21T18:43:45Z</dcterms:created>
  <dcterms:modified xsi:type="dcterms:W3CDTF">2024-04-29T20:41:26Z</dcterms:modified>
</cp:coreProperties>
</file>