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E2EC172-ED2C-4349-AF92-3123F19897C7}" type="datetimeFigureOut">
              <a:rPr lang="es-ES" smtClean="0"/>
              <a:t>15/04/2024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71874CC-C93C-4AA3-8DBE-C7083175203E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CURSO DE COMPUTACION FACIL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POR ELIZABETH CONTRERAS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7499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63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2633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2465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91286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</TotalTime>
  <Words>7</Words>
  <Application>Microsoft Office PowerPoint</Application>
  <PresentationFormat>Presentación en pantalla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Aspecto</vt:lpstr>
      <vt:lpstr>CURSO DE COMPUTACION FACIL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COMPUTACION FACIL</dc:title>
  <dc:creator>DAYEL2019</dc:creator>
  <cp:lastModifiedBy>DAYEL2019</cp:lastModifiedBy>
  <cp:revision>1</cp:revision>
  <dcterms:created xsi:type="dcterms:W3CDTF">2024-04-15T20:26:54Z</dcterms:created>
  <dcterms:modified xsi:type="dcterms:W3CDTF">2024-04-15T20:27:58Z</dcterms:modified>
</cp:coreProperties>
</file>